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55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11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10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92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09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76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2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3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0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5BCE-9961-624E-857C-318B5B7C2FF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42B3-69C0-C147-9BCB-B7459C447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Kalendergeschichte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Dezember 2018</a:t>
            </a:r>
          </a:p>
          <a:p>
            <a:r>
              <a:rPr lang="de-DE" dirty="0" err="1" smtClean="0"/>
              <a:t>Oumuamua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88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_27A8760-2 mit Schal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64396"/>
            <a:ext cx="9144000" cy="5361877"/>
          </a:xfrm>
        </p:spPr>
      </p:pic>
      <p:pic>
        <p:nvPicPr>
          <p:cNvPr id="5" name="Dezember 2018 Oumama audi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9770" y="59262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2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Macintosh PowerPoint</Application>
  <PresentationFormat>Bildschirmpräsentation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Kalendergeschichte 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Kalendergeschichte </dc:title>
  <dc:creator>Tony Ettlin</dc:creator>
  <cp:lastModifiedBy>Tony Ettlin</cp:lastModifiedBy>
  <cp:revision>2</cp:revision>
  <dcterms:created xsi:type="dcterms:W3CDTF">2018-12-05T12:35:15Z</dcterms:created>
  <dcterms:modified xsi:type="dcterms:W3CDTF">2018-12-05T12:44:24Z</dcterms:modified>
</cp:coreProperties>
</file>